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5A13C"/>
    <a:srgbClr val="5A6D29"/>
    <a:srgbClr val="B9D031"/>
    <a:srgbClr val="ABABAB"/>
    <a:srgbClr val="E8E8E8"/>
    <a:srgbClr val="8A1D0D"/>
    <a:srgbClr val="D63C2B"/>
    <a:srgbClr val="006FB3"/>
    <a:srgbClr val="35BBE2"/>
    <a:srgbClr val="C054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0" y="6768968"/>
            <a:ext cx="4284687" cy="0"/>
          </a:xfrm>
          <a:prstGeom prst="line">
            <a:avLst/>
          </a:prstGeom>
          <a:ln w="28575">
            <a:solidFill>
              <a:srgbClr val="85A13C"/>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0" y="6642844"/>
            <a:ext cx="4284687" cy="0"/>
          </a:xfrm>
          <a:prstGeom prst="line">
            <a:avLst/>
          </a:prstGeom>
          <a:ln w="28575">
            <a:solidFill>
              <a:srgbClr val="85A13C"/>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1" y="2242833"/>
            <a:ext cx="3924648" cy="1231659"/>
          </a:xfrm>
          <a:prstGeom prst="rect">
            <a:avLst/>
          </a:prstGeom>
          <a:gradFill flip="none" rotWithShape="1">
            <a:gsLst>
              <a:gs pos="0">
                <a:srgbClr val="B9D031"/>
              </a:gs>
              <a:gs pos="100000">
                <a:srgbClr val="85A13C"/>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24247" y="810196"/>
            <a:ext cx="4320480" cy="1446550"/>
          </a:xfrm>
          <a:prstGeom prst="rect">
            <a:avLst/>
          </a:prstGeom>
          <a:noFill/>
        </p:spPr>
        <p:txBody>
          <a:bodyPr wrap="square" rtlCol="0">
            <a:spAutoFit/>
          </a:bodyPr>
          <a:lstStyle/>
          <a:p>
            <a:r>
              <a:rPr lang="ru-RU" sz="4400" b="1" dirty="0" smtClean="0">
                <a:solidFill>
                  <a:srgbClr val="5A6D29"/>
                </a:solidFill>
              </a:rPr>
              <a:t>Продающий заголовок</a:t>
            </a:r>
            <a:endParaRPr lang="ru-RU" sz="4400" i="1" dirty="0">
              <a:solidFill>
                <a:srgbClr val="5A6D29"/>
              </a:solidFill>
            </a:endParaRPr>
          </a:p>
        </p:txBody>
      </p:sp>
      <p:sp>
        <p:nvSpPr>
          <p:cNvPr id="16" name="TextBox 15"/>
          <p:cNvSpPr txBox="1"/>
          <p:nvPr/>
        </p:nvSpPr>
        <p:spPr>
          <a:xfrm>
            <a:off x="468263" y="7290916"/>
            <a:ext cx="3024336" cy="1169551"/>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a:t>
            </a:r>
            <a:endParaRPr lang="ru-RU" sz="1400" dirty="0">
              <a:solidFill>
                <a:schemeClr val="tx1">
                  <a:lumMod val="65000"/>
                  <a:lumOff val="35000"/>
                </a:schemeClr>
              </a:solidFill>
            </a:endParaRPr>
          </a:p>
        </p:txBody>
      </p:sp>
      <p:sp>
        <p:nvSpPr>
          <p:cNvPr id="10" name="TextBox 9"/>
          <p:cNvSpPr txBox="1"/>
          <p:nvPr/>
        </p:nvSpPr>
        <p:spPr>
          <a:xfrm>
            <a:off x="324247" y="2407146"/>
            <a:ext cx="3584469" cy="923330"/>
          </a:xfrm>
          <a:prstGeom prst="rect">
            <a:avLst/>
          </a:prstGeom>
          <a:noFill/>
        </p:spPr>
        <p:txBody>
          <a:bodyPr wrap="square" rtlCol="0">
            <a:spAutoFit/>
          </a:bodyPr>
          <a:lstStyle/>
          <a:p>
            <a:r>
              <a:rPr lang="en-US" sz="1800" i="1" dirty="0" smtClean="0">
                <a:solidFill>
                  <a:schemeClr val="bg1"/>
                </a:solidFill>
              </a:rPr>
              <a:t>as </a:t>
            </a:r>
            <a:r>
              <a:rPr lang="en-US" sz="1800" i="1" dirty="0">
                <a:solidFill>
                  <a:schemeClr val="bg1"/>
                </a:solidFill>
              </a:rPr>
              <a:t>the totality of everything that exists including all physical matter and energy, the planets, stars, </a:t>
            </a:r>
            <a:endParaRPr lang="ru-RU" sz="1800" i="1" dirty="0">
              <a:solidFill>
                <a:schemeClr val="bg1"/>
              </a:solidFill>
            </a:endParaRPr>
          </a:p>
        </p:txBody>
      </p:sp>
      <p:sp>
        <p:nvSpPr>
          <p:cNvPr id="11" name="TextBox 10"/>
          <p:cNvSpPr txBox="1"/>
          <p:nvPr/>
        </p:nvSpPr>
        <p:spPr>
          <a:xfrm>
            <a:off x="468263" y="8530776"/>
            <a:ext cx="3024336" cy="1169551"/>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a:t>
            </a:r>
            <a:endParaRPr lang="ru-RU" sz="1400" dirty="0">
              <a:solidFill>
                <a:schemeClr val="tx1">
                  <a:lumMod val="65000"/>
                  <a:lumOff val="35000"/>
                </a:schemeClr>
              </a:solidFill>
            </a:endParaRPr>
          </a:p>
        </p:txBody>
      </p:sp>
      <p:sp>
        <p:nvSpPr>
          <p:cNvPr id="12" name="TextBox 11"/>
          <p:cNvSpPr txBox="1"/>
          <p:nvPr/>
        </p:nvSpPr>
        <p:spPr>
          <a:xfrm>
            <a:off x="3780630" y="7290915"/>
            <a:ext cx="3024336" cy="2031325"/>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ru-RU" sz="1400" dirty="0">
              <a:solidFill>
                <a:schemeClr val="tx1">
                  <a:lumMod val="65000"/>
                  <a:lumOff val="3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4647" y="961572"/>
            <a:ext cx="3636616" cy="5833366"/>
          </a:xfrm>
          <a:prstGeom prst="rect">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151</Words>
  <Application>Microsoft Office PowerPoint</Application>
  <PresentationFormat>Произвольный</PresentationFormat>
  <Paragraphs>11</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19</cp:revision>
  <dcterms:created xsi:type="dcterms:W3CDTF">2011-06-17T23:30:18Z</dcterms:created>
  <dcterms:modified xsi:type="dcterms:W3CDTF">2011-06-21T01:16:13Z</dcterms:modified>
</cp:coreProperties>
</file>